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>
        <p:scale>
          <a:sx n="142" d="100"/>
          <a:sy n="142" d="100"/>
        </p:scale>
        <p:origin x="60" y="-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7F711-C13A-4276-88FB-E899EE64A3E0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7744B-168F-4C28-8356-D5D10EEB72C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058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7744B-168F-4C28-8356-D5D10EEB72C1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496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984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583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010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761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411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62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813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987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69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403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C224-EB35-4A83-8024-D97B4BCDD6F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885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C224-EB35-4A83-8024-D97B4BCDD6F8}" type="datetimeFigureOut">
              <a:rPr lang="fr-CA" smtClean="0"/>
              <a:t>2021-11-16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B9B9-BF9F-4CB4-BEAD-E041D941D3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349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arie-josee.lavigne@ascq.org" TargetMode="External"/><Relationship Id="rId13" Type="http://schemas.openxmlformats.org/officeDocument/2006/relationships/hyperlink" Target="mailto:Manel.djemel@ascq.org" TargetMode="External"/><Relationship Id="rId18" Type="http://schemas.openxmlformats.org/officeDocument/2006/relationships/hyperlink" Target="mailto:Vanessa.thomas-perugien@ascq.org" TargetMode="External"/><Relationship Id="rId26" Type="http://schemas.openxmlformats.org/officeDocument/2006/relationships/image" Target="../media/image10.png"/><Relationship Id="rId3" Type="http://schemas.openxmlformats.org/officeDocument/2006/relationships/hyperlink" Target="mailto:secretariat@ascq.org" TargetMode="External"/><Relationship Id="rId21" Type="http://schemas.openxmlformats.org/officeDocument/2006/relationships/image" Target="../media/image6.png"/><Relationship Id="rId7" Type="http://schemas.openxmlformats.org/officeDocument/2006/relationships/hyperlink" Target="mailto:Jean-christophe.germain@ascq.org" TargetMode="External"/><Relationship Id="rId12" Type="http://schemas.openxmlformats.org/officeDocument/2006/relationships/image" Target="../media/image2.jpg"/><Relationship Id="rId17" Type="http://schemas.openxmlformats.org/officeDocument/2006/relationships/hyperlink" Target="mailto:Eric.martel@ascq.org" TargetMode="External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hyperlink" Target="mailto:Pascal.lessard@ascq.org" TargetMode="External"/><Relationship Id="rId20" Type="http://schemas.openxmlformats.org/officeDocument/2006/relationships/image" Target="../media/image5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udy.hamel@ascq.org" TargetMode="External"/><Relationship Id="rId11" Type="http://schemas.openxmlformats.org/officeDocument/2006/relationships/hyperlink" Target="mailto:Frederic.gagnon-parent@ascq.org" TargetMode="External"/><Relationship Id="rId24" Type="http://schemas.openxmlformats.org/officeDocument/2006/relationships/image" Target="../media/image8.png"/><Relationship Id="rId32" Type="http://schemas.openxmlformats.org/officeDocument/2006/relationships/image" Target="../media/image16.png"/><Relationship Id="rId5" Type="http://schemas.openxmlformats.org/officeDocument/2006/relationships/hyperlink" Target="mailto:Sonia.beland@ascq.org" TargetMode="External"/><Relationship Id="rId15" Type="http://schemas.openxmlformats.org/officeDocument/2006/relationships/hyperlink" Target="mailto:Sara.boissonnault@ascq.org" TargetMode="External"/><Relationship Id="rId23" Type="http://schemas.openxmlformats.org/officeDocument/2006/relationships/hyperlink" Target="mailto:Mylene.gauthier@ascq.org" TargetMode="External"/><Relationship Id="rId28" Type="http://schemas.openxmlformats.org/officeDocument/2006/relationships/image" Target="../media/image12.png"/><Relationship Id="rId10" Type="http://schemas.openxmlformats.org/officeDocument/2006/relationships/image" Target="../media/image1.jpeg"/><Relationship Id="rId19" Type="http://schemas.openxmlformats.org/officeDocument/2006/relationships/image" Target="../media/image4.jpg"/><Relationship Id="rId31" Type="http://schemas.openxmlformats.org/officeDocument/2006/relationships/image" Target="../media/image15.jpg"/><Relationship Id="rId4" Type="http://schemas.openxmlformats.org/officeDocument/2006/relationships/hyperlink" Target="mailto:Denis.bordeleau@ascq.org" TargetMode="External"/><Relationship Id="rId9" Type="http://schemas.openxmlformats.org/officeDocument/2006/relationships/hyperlink" Target="mailto:Karl.brochu@ascq.org" TargetMode="External"/><Relationship Id="rId14" Type="http://schemas.openxmlformats.org/officeDocument/2006/relationships/image" Target="../media/image3.jpg"/><Relationship Id="rId22" Type="http://schemas.openxmlformats.org/officeDocument/2006/relationships/image" Target="../media/image7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53C4D77-C300-427A-82D7-791FEF4CFC27}"/>
              </a:ext>
            </a:extLst>
          </p:cNvPr>
          <p:cNvSpPr txBox="1"/>
          <p:nvPr/>
        </p:nvSpPr>
        <p:spPr>
          <a:xfrm>
            <a:off x="699601" y="470559"/>
            <a:ext cx="5439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/>
              <a:t>Les membres du Conseil d’administration 2021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8368B90-A5F5-4A4E-A4C5-B54898E03ACB}"/>
              </a:ext>
            </a:extLst>
          </p:cNvPr>
          <p:cNvSpPr txBox="1"/>
          <p:nvPr/>
        </p:nvSpPr>
        <p:spPr>
          <a:xfrm>
            <a:off x="4306298" y="7959183"/>
            <a:ext cx="236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/>
              <a:t>Jasmine Lafleur</a:t>
            </a:r>
            <a:endParaRPr lang="fr-CA" sz="1000" dirty="0"/>
          </a:p>
          <a:p>
            <a:r>
              <a:rPr lang="fr-CA" sz="1000" dirty="0"/>
              <a:t>Coordonnatrice à l’administration </a:t>
            </a:r>
          </a:p>
          <a:p>
            <a:r>
              <a:rPr lang="fr-CA" sz="1000" dirty="0">
                <a:hlinkClick r:id="rId3"/>
              </a:rPr>
              <a:t>secretariat@ascq.org</a:t>
            </a:r>
            <a:endParaRPr lang="fr-CA" sz="1000" dirty="0"/>
          </a:p>
          <a:p>
            <a:endParaRPr lang="fr-CA" sz="10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F26A8C7-4CA0-4BC8-B20C-A8684409AB25}"/>
              </a:ext>
            </a:extLst>
          </p:cNvPr>
          <p:cNvSpPr txBox="1"/>
          <p:nvPr/>
        </p:nvSpPr>
        <p:spPr>
          <a:xfrm>
            <a:off x="1439788" y="2134462"/>
            <a:ext cx="18583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/>
              <a:t>Denis Bordeleau</a:t>
            </a:r>
            <a:endParaRPr lang="fr-CA" sz="1000" dirty="0"/>
          </a:p>
          <a:p>
            <a:r>
              <a:rPr lang="fr-CA" sz="1000" dirty="0"/>
              <a:t>Secrétaire</a:t>
            </a:r>
          </a:p>
          <a:p>
            <a:r>
              <a:rPr lang="fr-CA" sz="1000" dirty="0"/>
              <a:t>Bell Canada Inc.</a:t>
            </a:r>
          </a:p>
          <a:p>
            <a:r>
              <a:rPr lang="fr-CA" sz="1000" dirty="0">
                <a:hlinkClick r:id="rId4"/>
              </a:rPr>
              <a:t>Denis.bordeleau@ascq.org</a:t>
            </a:r>
            <a:endParaRPr lang="fr-CA" sz="1000" dirty="0"/>
          </a:p>
          <a:p>
            <a:endParaRPr lang="fr-CA" sz="10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9EC251A-45A3-4A79-85A4-2E6B73ED9995}"/>
              </a:ext>
            </a:extLst>
          </p:cNvPr>
          <p:cNvSpPr txBox="1"/>
          <p:nvPr/>
        </p:nvSpPr>
        <p:spPr>
          <a:xfrm>
            <a:off x="1439788" y="1173443"/>
            <a:ext cx="167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/>
              <a:t>Sonia Béland</a:t>
            </a:r>
            <a:endParaRPr lang="fr-CA" sz="1000" dirty="0"/>
          </a:p>
          <a:p>
            <a:r>
              <a:rPr lang="fr-CA" sz="1000" dirty="0"/>
              <a:t>Présidente</a:t>
            </a:r>
          </a:p>
          <a:p>
            <a:r>
              <a:rPr lang="fr-CA" sz="1000" dirty="0"/>
              <a:t>Ville de Gatineau</a:t>
            </a:r>
          </a:p>
          <a:p>
            <a:r>
              <a:rPr lang="fr-CA" sz="1000" dirty="0">
                <a:hlinkClick r:id="rId5"/>
              </a:rPr>
              <a:t>Sonia.beland@ascq.org</a:t>
            </a:r>
            <a:endParaRPr lang="fr-CA" sz="10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B3175D-C566-4639-8193-3A5F641E167C}"/>
              </a:ext>
            </a:extLst>
          </p:cNvPr>
          <p:cNvSpPr txBox="1"/>
          <p:nvPr/>
        </p:nvSpPr>
        <p:spPr>
          <a:xfrm>
            <a:off x="4173833" y="1154895"/>
            <a:ext cx="1679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/>
              <a:t>Rudy Hamel</a:t>
            </a:r>
            <a:endParaRPr lang="fr-CA" sz="1000" dirty="0"/>
          </a:p>
          <a:p>
            <a:r>
              <a:rPr lang="fr-CA" sz="1000" dirty="0"/>
              <a:t>Vice-président</a:t>
            </a:r>
          </a:p>
          <a:p>
            <a:r>
              <a:rPr lang="fr-CA" sz="1000" dirty="0"/>
              <a:t>Ville de Trois-Rivières</a:t>
            </a:r>
          </a:p>
          <a:p>
            <a:r>
              <a:rPr lang="fr-CA" sz="1000" dirty="0">
                <a:hlinkClick r:id="rId6"/>
              </a:rPr>
              <a:t>Rudy.hamel@ascq.org</a:t>
            </a:r>
            <a:endParaRPr lang="fr-CA" sz="1000" dirty="0"/>
          </a:p>
          <a:p>
            <a:endParaRPr lang="fr-CA" sz="10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3C10922-EA62-47ED-A776-A5C4E113499A}"/>
              </a:ext>
            </a:extLst>
          </p:cNvPr>
          <p:cNvSpPr txBox="1"/>
          <p:nvPr/>
        </p:nvSpPr>
        <p:spPr>
          <a:xfrm>
            <a:off x="4236759" y="3992612"/>
            <a:ext cx="23156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/>
              <a:t>Jean-Christophe Germain</a:t>
            </a:r>
            <a:endParaRPr lang="fr-CA" sz="1000" dirty="0"/>
          </a:p>
          <a:p>
            <a:r>
              <a:rPr lang="fr-CA" sz="1000" dirty="0"/>
              <a:t>Directeur</a:t>
            </a:r>
          </a:p>
          <a:p>
            <a:r>
              <a:rPr lang="fr-CA" sz="1000"/>
              <a:t>CNDF </a:t>
            </a:r>
          </a:p>
          <a:p>
            <a:r>
              <a:rPr lang="fr-CA" sz="1000">
                <a:hlinkClick r:id="rId7"/>
              </a:rPr>
              <a:t>Jean-christophe</a:t>
            </a:r>
            <a:r>
              <a:rPr lang="fr-CA" sz="1000" dirty="0">
                <a:hlinkClick r:id="rId7"/>
              </a:rPr>
              <a:t>.germain@ascq.org</a:t>
            </a:r>
            <a:endParaRPr lang="fr-CA" sz="1000" dirty="0"/>
          </a:p>
          <a:p>
            <a:endParaRPr lang="fr-CA" sz="10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7381D18-9558-4B6E-82D2-4127CBD10D45}"/>
              </a:ext>
            </a:extLst>
          </p:cNvPr>
          <p:cNvSpPr txBox="1"/>
          <p:nvPr/>
        </p:nvSpPr>
        <p:spPr>
          <a:xfrm>
            <a:off x="4204860" y="3073320"/>
            <a:ext cx="19194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/>
              <a:t>Marie-Josée Lavigne</a:t>
            </a:r>
            <a:endParaRPr lang="fr-CA" sz="1000" dirty="0"/>
          </a:p>
          <a:p>
            <a:r>
              <a:rPr lang="fr-CA" sz="1000" dirty="0"/>
              <a:t>Directrice</a:t>
            </a:r>
          </a:p>
          <a:p>
            <a:r>
              <a:rPr lang="fr-CA" sz="1000" dirty="0"/>
              <a:t>Ville de Terrebonne</a:t>
            </a:r>
          </a:p>
          <a:p>
            <a:r>
              <a:rPr lang="fr-CA" sz="1000" dirty="0">
                <a:hlinkClick r:id="rId8"/>
              </a:rPr>
              <a:t>Marie-josee.lavigne@ascq.org</a:t>
            </a:r>
            <a:endParaRPr lang="fr-CA" sz="1000" dirty="0"/>
          </a:p>
          <a:p>
            <a:endParaRPr lang="fr-CA" sz="1000" dirty="0"/>
          </a:p>
        </p:txBody>
      </p:sp>
      <p:sp>
        <p:nvSpPr>
          <p:cNvPr id="35" name="ZoneTexte 59">
            <a:extLst>
              <a:ext uri="{FF2B5EF4-FFF2-40B4-BE49-F238E27FC236}">
                <a16:creationId xmlns:a16="http://schemas.microsoft.com/office/drawing/2014/main" id="{3DECC248-BE45-42BF-A77E-FFC2CFF27BA5}"/>
              </a:ext>
            </a:extLst>
          </p:cNvPr>
          <p:cNvSpPr txBox="1"/>
          <p:nvPr/>
        </p:nvSpPr>
        <p:spPr>
          <a:xfrm>
            <a:off x="1363371" y="7973477"/>
            <a:ext cx="2136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CA" sz="10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Jean Savard</a:t>
            </a:r>
            <a:endParaRPr lang="fr-CA" sz="1000" b="1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CA" sz="10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Observateur</a:t>
            </a:r>
            <a:endParaRPr lang="fr-CA" sz="10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CA" sz="10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Directeur des opérations, MSP</a:t>
            </a:r>
            <a:endParaRPr lang="fr-CA" sz="10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C7AEBFD2-3A92-4045-92E1-EE4FECF5A470}"/>
              </a:ext>
            </a:extLst>
          </p:cNvPr>
          <p:cNvGrpSpPr/>
          <p:nvPr/>
        </p:nvGrpSpPr>
        <p:grpSpPr>
          <a:xfrm>
            <a:off x="591973" y="4909349"/>
            <a:ext cx="2490391" cy="939096"/>
            <a:chOff x="607882" y="5988848"/>
            <a:chExt cx="2490391" cy="939096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99F160A5-106C-4CC2-BB2C-0C11EA946B40}"/>
                </a:ext>
              </a:extLst>
            </p:cNvPr>
            <p:cNvSpPr txBox="1"/>
            <p:nvPr/>
          </p:nvSpPr>
          <p:spPr>
            <a:xfrm>
              <a:off x="1418329" y="6066170"/>
              <a:ext cx="167994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b="1" dirty="0"/>
                <a:t>Karl Brochu</a:t>
              </a:r>
            </a:p>
            <a:p>
              <a:r>
                <a:rPr lang="fr-CA" sz="1000" dirty="0"/>
                <a:t>Directeur</a:t>
              </a:r>
              <a:endParaRPr lang="fr-CA" sz="1000" b="1" dirty="0"/>
            </a:p>
            <a:p>
              <a:r>
                <a:rPr lang="fr-CA" sz="1000" dirty="0"/>
                <a:t>Aéroport de Montréal</a:t>
              </a:r>
            </a:p>
            <a:p>
              <a:r>
                <a:rPr lang="fr-CA" sz="1000" dirty="0">
                  <a:hlinkClick r:id="rId9"/>
                </a:rPr>
                <a:t>Karl.brochu@ascq.org</a:t>
              </a:r>
              <a:endParaRPr lang="fr-CA" sz="1000" dirty="0"/>
            </a:p>
            <a:p>
              <a:endParaRPr lang="fr-CA" sz="1000" dirty="0"/>
            </a:p>
          </p:txBody>
        </p:sp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9459C2C1-4C02-4ECF-A573-FEB9CE39BA52}"/>
                </a:ext>
              </a:extLst>
            </p:cNvPr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26"/>
            <a:stretch/>
          </p:blipFill>
          <p:spPr bwMode="auto">
            <a:xfrm>
              <a:off x="607882" y="5988848"/>
              <a:ext cx="673735" cy="7980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7302225-89F1-4EDA-AB10-7DC39E4697B4}"/>
              </a:ext>
            </a:extLst>
          </p:cNvPr>
          <p:cNvGrpSpPr/>
          <p:nvPr/>
        </p:nvGrpSpPr>
        <p:grpSpPr>
          <a:xfrm>
            <a:off x="591973" y="3057831"/>
            <a:ext cx="3191186" cy="899901"/>
            <a:chOff x="3357405" y="3018409"/>
            <a:chExt cx="3191186" cy="899901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5137EE9C-A685-40E8-A023-A15292B4A5DF}"/>
                </a:ext>
              </a:extLst>
            </p:cNvPr>
            <p:cNvSpPr txBox="1"/>
            <p:nvPr/>
          </p:nvSpPr>
          <p:spPr>
            <a:xfrm>
              <a:off x="4194507" y="3056536"/>
              <a:ext cx="235408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b="1" dirty="0"/>
                <a:t>Frédéric Gagnon-Parent</a:t>
              </a:r>
              <a:endParaRPr lang="fr-CA" sz="1000" dirty="0"/>
            </a:p>
            <a:p>
              <a:r>
                <a:rPr lang="fr-CA" sz="1000" dirty="0"/>
                <a:t>Directeur</a:t>
              </a:r>
            </a:p>
            <a:p>
              <a:r>
                <a:rPr lang="fr-CA" sz="1000" dirty="0"/>
                <a:t>Bell Canada Inc.</a:t>
              </a:r>
            </a:p>
            <a:p>
              <a:r>
                <a:rPr lang="fr-CA" sz="1000" dirty="0">
                  <a:hlinkClick r:id="rId11"/>
                </a:rPr>
                <a:t>Frederic.gagnon-parent@ascq.org</a:t>
              </a:r>
              <a:endParaRPr lang="fr-CA" sz="1000" dirty="0"/>
            </a:p>
            <a:p>
              <a:endParaRPr lang="fr-CA" sz="1000" dirty="0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C2AA648-4473-4E4D-BA4B-2080C34DF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4" r="18848"/>
            <a:stretch/>
          </p:blipFill>
          <p:spPr>
            <a:xfrm>
              <a:off x="3357405" y="3018409"/>
              <a:ext cx="718952" cy="783010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F4C95E38-9123-4BE4-951E-B1500540FD60}"/>
              </a:ext>
            </a:extLst>
          </p:cNvPr>
          <p:cNvGrpSpPr/>
          <p:nvPr/>
        </p:nvGrpSpPr>
        <p:grpSpPr>
          <a:xfrm>
            <a:off x="3484381" y="4825844"/>
            <a:ext cx="2641286" cy="987436"/>
            <a:chOff x="3512864" y="5934565"/>
            <a:chExt cx="2641286" cy="941773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AED8ED79-4F6E-4E4E-82AC-07E573B82FA7}"/>
                </a:ext>
              </a:extLst>
            </p:cNvPr>
            <p:cNvSpPr txBox="1"/>
            <p:nvPr/>
          </p:nvSpPr>
          <p:spPr>
            <a:xfrm>
              <a:off x="4284971" y="6054415"/>
              <a:ext cx="1869179" cy="82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b="1" dirty="0"/>
                <a:t>Manel </a:t>
              </a:r>
              <a:r>
                <a:rPr lang="fr-CA" sz="1000" b="1" dirty="0" err="1"/>
                <a:t>Djemel</a:t>
              </a:r>
              <a:endParaRPr lang="fr-CA" sz="1000" dirty="0"/>
            </a:p>
            <a:p>
              <a:r>
                <a:rPr lang="fr-CA" sz="1000"/>
                <a:t>Directrice</a:t>
              </a:r>
              <a:endParaRPr lang="fr-CA" sz="1000" dirty="0"/>
            </a:p>
            <a:p>
              <a:r>
                <a:rPr lang="fr-CA" sz="1000" dirty="0"/>
                <a:t>Ville de Rigaud</a:t>
              </a:r>
            </a:p>
            <a:p>
              <a:r>
                <a:rPr lang="fr-CA" sz="1000" dirty="0">
                  <a:hlinkClick r:id="rId13"/>
                </a:rPr>
                <a:t>Manel.djemel@ascq.org</a:t>
              </a:r>
              <a:endParaRPr lang="fr-CA" sz="1000" dirty="0"/>
            </a:p>
            <a:p>
              <a:endParaRPr lang="fr-CA" sz="1000" dirty="0"/>
            </a:p>
          </p:txBody>
        </p: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B6AA6C24-F188-4226-8214-6B38DF7D99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01" r="11015" b="13043"/>
            <a:stretch/>
          </p:blipFill>
          <p:spPr>
            <a:xfrm>
              <a:off x="3512864" y="5934565"/>
              <a:ext cx="689452" cy="825500"/>
            </a:xfrm>
            <a:prstGeom prst="rect">
              <a:avLst/>
            </a:prstGeom>
          </p:spPr>
        </p:pic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30DAE6DE-CBEF-428F-9AA5-31BFC84902B1}"/>
              </a:ext>
            </a:extLst>
          </p:cNvPr>
          <p:cNvSpPr txBox="1"/>
          <p:nvPr/>
        </p:nvSpPr>
        <p:spPr>
          <a:xfrm>
            <a:off x="4173833" y="2084775"/>
            <a:ext cx="19194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/>
              <a:t>Sara </a:t>
            </a:r>
            <a:r>
              <a:rPr lang="fr-CA" sz="1000" b="1" dirty="0" err="1"/>
              <a:t>Boissonnault</a:t>
            </a:r>
            <a:endParaRPr lang="fr-CA" sz="1000" dirty="0"/>
          </a:p>
          <a:p>
            <a:r>
              <a:rPr lang="fr-CA" sz="1000" dirty="0"/>
              <a:t>Trésorière</a:t>
            </a:r>
          </a:p>
          <a:p>
            <a:r>
              <a:rPr lang="fr-CA" sz="1000" dirty="0"/>
              <a:t>Hydro-Québec</a:t>
            </a:r>
          </a:p>
          <a:p>
            <a:r>
              <a:rPr lang="fr-CA" sz="1000" dirty="0">
                <a:hlinkClick r:id="rId15"/>
              </a:rPr>
              <a:t>Sara.boissonnault@ascq.org</a:t>
            </a:r>
            <a:endParaRPr lang="fr-CA" sz="1000" dirty="0"/>
          </a:p>
          <a:p>
            <a:endParaRPr lang="fr-CA" sz="10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8B06F3F-E572-4E75-AC1D-1FC16528104E}"/>
              </a:ext>
            </a:extLst>
          </p:cNvPr>
          <p:cNvSpPr txBox="1"/>
          <p:nvPr/>
        </p:nvSpPr>
        <p:spPr>
          <a:xfrm>
            <a:off x="1390736" y="5937309"/>
            <a:ext cx="19448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/>
              <a:t>Pascal Lessard</a:t>
            </a:r>
            <a:endParaRPr lang="fr-CA" sz="1000" dirty="0"/>
          </a:p>
          <a:p>
            <a:r>
              <a:rPr lang="fr-CA" sz="1000" dirty="0"/>
              <a:t>Directeur</a:t>
            </a:r>
          </a:p>
          <a:p>
            <a:r>
              <a:rPr lang="fr-CA" sz="1000" dirty="0"/>
              <a:t>Ville de Laval</a:t>
            </a:r>
          </a:p>
          <a:p>
            <a:r>
              <a:rPr lang="fr-CA" sz="1000" dirty="0">
                <a:hlinkClick r:id="rId16"/>
              </a:rPr>
              <a:t>Pascal.lessard@ascq.org</a:t>
            </a:r>
            <a:endParaRPr lang="fr-CA" sz="1000" dirty="0"/>
          </a:p>
          <a:p>
            <a:endParaRPr lang="fr-CA" sz="10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986A457-6261-4E6C-B1A1-AD0EAA9F136A}"/>
              </a:ext>
            </a:extLst>
          </p:cNvPr>
          <p:cNvSpPr txBox="1"/>
          <p:nvPr/>
        </p:nvSpPr>
        <p:spPr>
          <a:xfrm>
            <a:off x="4336789" y="6847451"/>
            <a:ext cx="194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err="1"/>
              <a:t>Eric</a:t>
            </a:r>
            <a:r>
              <a:rPr lang="fr-CA" sz="1000" b="1" dirty="0"/>
              <a:t> Martel</a:t>
            </a:r>
            <a:endParaRPr lang="fr-CA" sz="1000" dirty="0"/>
          </a:p>
          <a:p>
            <a:r>
              <a:rPr lang="fr-CA" sz="1000" dirty="0"/>
              <a:t>Directeur</a:t>
            </a:r>
          </a:p>
          <a:p>
            <a:r>
              <a:rPr lang="fr-CA" sz="1000" dirty="0"/>
              <a:t>Ville de Rigaud</a:t>
            </a:r>
          </a:p>
          <a:p>
            <a:r>
              <a:rPr lang="fr-CA" sz="1000" dirty="0" err="1">
                <a:hlinkClick r:id="rId17"/>
              </a:rPr>
              <a:t>Eric.martel@</a:t>
            </a:r>
            <a:r>
              <a:rPr lang="fr-CA" sz="1000" err="1">
                <a:hlinkClick r:id="rId17"/>
              </a:rPr>
              <a:t>ascq</a:t>
            </a:r>
            <a:r>
              <a:rPr lang="fr-CA" sz="1000">
                <a:hlinkClick r:id="rId17"/>
              </a:rPr>
              <a:t>.org</a:t>
            </a:r>
            <a:r>
              <a:rPr lang="fr-CA" sz="1000"/>
              <a:t>	</a:t>
            </a:r>
            <a:endParaRPr lang="fr-CA" sz="10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E16E902-6C8F-40F8-862A-371D6D57E938}"/>
              </a:ext>
            </a:extLst>
          </p:cNvPr>
          <p:cNvSpPr txBox="1"/>
          <p:nvPr/>
        </p:nvSpPr>
        <p:spPr>
          <a:xfrm>
            <a:off x="1390736" y="6847451"/>
            <a:ext cx="21094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/>
              <a:t>Vanessa Thomas-Pérugien</a:t>
            </a:r>
            <a:endParaRPr lang="fr-CA" sz="1000" dirty="0"/>
          </a:p>
          <a:p>
            <a:r>
              <a:rPr lang="fr-CA" sz="1000" dirty="0"/>
              <a:t>Directrice</a:t>
            </a:r>
          </a:p>
          <a:p>
            <a:r>
              <a:rPr lang="fr-CA" sz="1000" dirty="0" err="1">
                <a:effectLst/>
                <a:ea typeface="Calibri" panose="020F0502020204030204" pitchFamily="34" charset="0"/>
              </a:rPr>
              <a:t>Coop’Ère</a:t>
            </a:r>
            <a:r>
              <a:rPr lang="fr-CA" sz="1000" dirty="0">
                <a:effectLst/>
                <a:ea typeface="Calibri" panose="020F0502020204030204" pitchFamily="34" charset="0"/>
              </a:rPr>
              <a:t> </a:t>
            </a:r>
            <a:r>
              <a:rPr lang="fr-CA" sz="1000" dirty="0" err="1">
                <a:effectLst/>
                <a:ea typeface="Calibri" panose="020F0502020204030204" pitchFamily="34" charset="0"/>
              </a:rPr>
              <a:t>Inc</a:t>
            </a:r>
            <a:endParaRPr lang="fr-CA" sz="1000" dirty="0">
              <a:effectLst/>
              <a:ea typeface="Calibri" panose="020F0502020204030204" pitchFamily="34" charset="0"/>
            </a:endParaRPr>
          </a:p>
          <a:p>
            <a:r>
              <a:rPr lang="fr-CA" sz="1000" dirty="0">
                <a:hlinkClick r:id="rId18"/>
              </a:rPr>
              <a:t>Vanessa.thomas-perugien@ascq.org</a:t>
            </a:r>
            <a:r>
              <a:rPr lang="fr-CA" sz="1000" dirty="0"/>
              <a:t>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5E38BA-858A-43B6-9EBB-27B54769483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3" y="6765305"/>
            <a:ext cx="664210" cy="9196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9B8FFE1-6C7B-4A67-956E-444E8B2CE67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4" y="5830138"/>
            <a:ext cx="656899" cy="8617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65BED26-0F84-42D2-9F1C-D5D6807299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81" y="7881026"/>
            <a:ext cx="750880" cy="82576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4E450E6-F94F-4F89-AB33-7F8241517D7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13" y="1017725"/>
            <a:ext cx="673889" cy="871661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82DCF0A0-7770-49AE-9980-D439B07336D1}"/>
              </a:ext>
            </a:extLst>
          </p:cNvPr>
          <p:cNvGrpSpPr/>
          <p:nvPr/>
        </p:nvGrpSpPr>
        <p:grpSpPr>
          <a:xfrm>
            <a:off x="3576248" y="5874740"/>
            <a:ext cx="2645353" cy="972711"/>
            <a:chOff x="3576248" y="5874740"/>
            <a:chExt cx="2645353" cy="972711"/>
          </a:xfrm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BA482889-9CF5-41CB-AC70-7D26B933FE90}"/>
                </a:ext>
              </a:extLst>
            </p:cNvPr>
            <p:cNvSpPr txBox="1"/>
            <p:nvPr/>
          </p:nvSpPr>
          <p:spPr>
            <a:xfrm>
              <a:off x="4276760" y="5985677"/>
              <a:ext cx="19448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b="1" dirty="0"/>
                <a:t>Mylène Gauthier</a:t>
              </a:r>
              <a:endParaRPr lang="fr-CA" sz="1000" dirty="0"/>
            </a:p>
            <a:p>
              <a:r>
                <a:rPr lang="fr-CA" sz="1000" dirty="0"/>
                <a:t>Directrice</a:t>
              </a:r>
            </a:p>
            <a:p>
              <a:r>
                <a:rPr lang="fr-CA" sz="1000" dirty="0"/>
                <a:t>Ville de Québec</a:t>
              </a:r>
            </a:p>
            <a:p>
              <a:r>
                <a:rPr lang="fr-CA" sz="1000" dirty="0">
                  <a:hlinkClick r:id="rId23"/>
                </a:rPr>
                <a:t>Mylene.gauthier@ascq.org</a:t>
              </a:r>
              <a:endParaRPr lang="fr-CA" sz="1000" dirty="0"/>
            </a:p>
            <a:p>
              <a:endParaRPr lang="fr-CA" sz="1000" dirty="0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B5A1DB72-DB52-42B7-B7BB-67FB468E5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248" y="5874740"/>
              <a:ext cx="599513" cy="879738"/>
            </a:xfrm>
            <a:prstGeom prst="rect">
              <a:avLst/>
            </a:prstGeom>
          </p:spPr>
        </p:pic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CDEDF1E9-0A2D-4AF3-828D-F513BCE66F2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58" y="3897309"/>
            <a:ext cx="656894" cy="82576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605BB1-2CEB-4692-8082-163661E824C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64" y="2029387"/>
            <a:ext cx="673889" cy="86396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FDEB603F-96C9-4D97-ABD0-2855B2E447F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4" y="2013773"/>
            <a:ext cx="737256" cy="95019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4F3253A1-030F-48DF-84B5-A88F5845AE0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2" y="7881026"/>
            <a:ext cx="647069" cy="825766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79FEEE53-091D-4E2B-976A-3C0B2BA605E9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1" t="18384" r="39576" b="22625"/>
          <a:stretch/>
        </p:blipFill>
        <p:spPr>
          <a:xfrm>
            <a:off x="642344" y="1009157"/>
            <a:ext cx="673735" cy="906593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5CFF01BC-CEEB-4F9D-AA66-81F6B9334CFE}"/>
              </a:ext>
            </a:extLst>
          </p:cNvPr>
          <p:cNvSpPr txBox="1"/>
          <p:nvPr/>
        </p:nvSpPr>
        <p:spPr>
          <a:xfrm>
            <a:off x="1429075" y="4006100"/>
            <a:ext cx="19194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/>
              <a:t>Émile McCarthy</a:t>
            </a:r>
            <a:endParaRPr lang="fr-CA" sz="1000" dirty="0"/>
          </a:p>
          <a:p>
            <a:r>
              <a:rPr lang="fr-CA" sz="1000" dirty="0"/>
              <a:t>Directeur</a:t>
            </a:r>
          </a:p>
          <a:p>
            <a:r>
              <a:rPr lang="fr-CA" sz="1000" dirty="0"/>
              <a:t>Ville de Shannon</a:t>
            </a:r>
          </a:p>
          <a:p>
            <a:r>
              <a:rPr lang="fr-CA" sz="1000" dirty="0">
                <a:hlinkClick r:id="rId8"/>
              </a:rPr>
              <a:t>Emile.mccarthy@ascq.org</a:t>
            </a:r>
            <a:endParaRPr lang="fr-CA" sz="1000" dirty="0"/>
          </a:p>
          <a:p>
            <a:endParaRPr lang="fr-CA" sz="1000" dirty="0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3B4F4B01-30B7-4DC4-AD8F-7DB8BA964C0F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37778" r="69636" b="9899"/>
          <a:stretch/>
        </p:blipFill>
        <p:spPr>
          <a:xfrm>
            <a:off x="673084" y="3938554"/>
            <a:ext cx="592624" cy="8247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80C491B-449A-4CF4-94D9-4A867981D52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2" y="2946549"/>
            <a:ext cx="512453" cy="7897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0189B45-47D5-4EAE-84DA-149104068DD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31" y="6885693"/>
            <a:ext cx="656592" cy="7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364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5654</TotalTime>
  <Words>206</Words>
  <Application>Microsoft Office PowerPoint</Application>
  <PresentationFormat>Format US (216 x 279 mm)</PresentationFormat>
  <Paragraphs>64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Jasmine Lafleur</cp:lastModifiedBy>
  <cp:revision>46</cp:revision>
  <dcterms:created xsi:type="dcterms:W3CDTF">2020-02-12T17:15:29Z</dcterms:created>
  <dcterms:modified xsi:type="dcterms:W3CDTF">2021-11-16T09:28:56Z</dcterms:modified>
</cp:coreProperties>
</file>