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04" r:id="rId1"/>
  </p:sldMasterIdLst>
  <p:notesMasterIdLst>
    <p:notesMasterId r:id="rId3"/>
  </p:notesMasterIdLst>
  <p:handoutMasterIdLst>
    <p:handoutMasterId r:id="rId4"/>
  </p:handoutMasterIdLst>
  <p:sldIdLst>
    <p:sldId id="306" r:id="rId2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9FD01"/>
    <a:srgbClr val="434E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454" autoAdjust="0"/>
  </p:normalViewPr>
  <p:slideViewPr>
    <p:cSldViewPr snapToGrid="0" snapToObjects="1">
      <p:cViewPr varScale="1">
        <p:scale>
          <a:sx n="65" d="100"/>
          <a:sy n="65" d="100"/>
        </p:scale>
        <p:origin x="612" y="6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D6FD2A09-8898-46CF-B102-FB389AB24E54}" type="datetime1">
              <a:rPr lang="fr-CA"/>
              <a:pPr>
                <a:defRPr/>
              </a:pPr>
              <a:t>2020-10-30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1DE81A06-3951-406D-9F8C-FC228903A273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70517806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9C991413-FD49-4F61-9CFF-7B6429D0A1AB}" type="datetime1">
              <a:rPr lang="fr-CA"/>
              <a:pPr>
                <a:defRPr/>
              </a:pPr>
              <a:t>2020-10-30</a:t>
            </a:fld>
            <a:endParaRPr lang="fr-CA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CA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CA" noProof="0"/>
              <a:t>Cliquez pour modifier les styles du texte du masque</a:t>
            </a:r>
          </a:p>
          <a:p>
            <a:pPr lvl="1"/>
            <a:r>
              <a:rPr lang="fr-CA" noProof="0"/>
              <a:t>Deuxième niveau</a:t>
            </a:r>
          </a:p>
          <a:p>
            <a:pPr lvl="2"/>
            <a:r>
              <a:rPr lang="fr-CA" noProof="0"/>
              <a:t>Troisième niveau</a:t>
            </a:r>
          </a:p>
          <a:p>
            <a:pPr lvl="3"/>
            <a:r>
              <a:rPr lang="fr-CA" noProof="0"/>
              <a:t>Quatrième niveau</a:t>
            </a:r>
          </a:p>
          <a:p>
            <a:pPr lvl="4"/>
            <a:r>
              <a:rPr lang="fr-CA" noProof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B20BF7CB-7ABA-4A79-A07A-4CA1AF1A5736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58262684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905001"/>
            <a:ext cx="100584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fr-CA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4572000"/>
            <a:ext cx="8615680" cy="1066800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CA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FA7F15-34A3-4FFC-B277-F648BC9CD1AC}" type="datetime4">
              <a:rPr lang="fr-CA"/>
              <a:pPr>
                <a:defRPr/>
              </a:pPr>
              <a:t>30 octobre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320DE0-424B-48F1-8EE9-9BB6818757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Cliquez et modifiez le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AD1F16-7E44-441F-BF42-89690062C74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94F17C-291F-42F6-8A51-BF4D4D3A7BC6}" type="datetime4">
              <a:rPr lang="fr-CA"/>
              <a:pPr>
                <a:defRPr/>
              </a:pPr>
              <a:t>30 octobre 2020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336800" cy="5851525"/>
          </a:xfrm>
        </p:spPr>
        <p:txBody>
          <a:bodyPr vert="eaVert" anchor="b" anchorCtr="0"/>
          <a:lstStyle/>
          <a:p>
            <a:r>
              <a:rPr lang="fr-CA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E80FC6-FFF4-4584-86AD-CBF99A648C9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062D54-06A1-4CC4-9673-0AB7D54C0301}" type="datetime4">
              <a:rPr lang="fr-CA"/>
              <a:pPr>
                <a:defRPr/>
              </a:pPr>
              <a:t>30 octobre 2020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Cliquez et modifiez le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D15C7A-C9A3-4689-9D4B-6679F52864FF}" type="datetime4">
              <a:rPr lang="fr-CA"/>
              <a:pPr>
                <a:defRPr/>
              </a:pPr>
              <a:t>30 octobre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24DE04-41F5-4A00-B2FE-902BBD66E1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5" y="5486400"/>
            <a:ext cx="10212916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fr-CA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5" y="3852863"/>
            <a:ext cx="8180916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CA"/>
              <a:t>Cliquez pour modifier les styles du texte du masque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29B706-5836-4B93-A990-F9C1BF08908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F9CE40-1379-4E9E-BC1A-9CF972A47A1E}" type="datetime4">
              <a:rPr lang="fr-CA"/>
              <a:pPr>
                <a:defRPr/>
              </a:pPr>
              <a:t>30 octobre 2020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Cliquez et modifiez le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536192"/>
            <a:ext cx="48768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92800" y="1536192"/>
            <a:ext cx="48768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CBC6C6-7FF9-4E90-BA6A-92A314CACE7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9BCC40-5B0B-4103-B96A-67D9C67B2AEA}" type="datetime4">
              <a:rPr lang="fr-CA"/>
              <a:pPr>
                <a:defRPr/>
              </a:pPr>
              <a:t>30 octobre 2020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CA"/>
              <a:t>Cliquez et modifiez le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48768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48768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92800" y="1535113"/>
            <a:ext cx="48768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92800" y="2174875"/>
            <a:ext cx="48768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43FA52-052C-435A-B841-9FC077C9F56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9D463D-A18F-44CD-97FB-DAF8A92784CE}" type="datetime4">
              <a:rPr lang="fr-CA"/>
              <a:pPr>
                <a:defRPr/>
              </a:pPr>
              <a:t>30 octobre 2020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Cliquez et modifiez le titre</a:t>
            </a:r>
            <a:endParaRPr lang="en-US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33BAED-BFE1-4BE2-8EB2-697854DB8E6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537051-D400-4DD0-9D00-F031AE85622A}" type="datetime4">
              <a:rPr lang="fr-CA"/>
              <a:pPr>
                <a:defRPr/>
              </a:pPr>
              <a:t>30 octobre 2020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2ACD64-ED9E-4611-BCE3-2DCBC05BDAB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9FF1C9-4B41-4949-A67B-1027B9B8CE8C}" type="datetime4">
              <a:rPr lang="fr-CA"/>
              <a:pPr>
                <a:defRPr/>
              </a:pPr>
              <a:t>30 octobre 2020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401" y="5495544"/>
            <a:ext cx="103632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fr-CA"/>
              <a:t>Cliquez et modifiez le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6400" y="6096000"/>
            <a:ext cx="103632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A"/>
              <a:t>Cliquez pour modifier les styles du texte du masque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406400" y="381000"/>
            <a:ext cx="10363200" cy="4942840"/>
          </a:xfrm>
        </p:spPr>
        <p:txBody>
          <a:bodyPr/>
          <a:lstStyle/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B7BCFC-2CE1-4241-B07D-125E181EBD8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4D3BB6-3F0D-400F-B666-3C16958F9F79}" type="datetime4">
              <a:rPr lang="fr-CA"/>
              <a:pPr>
                <a:defRPr/>
              </a:pPr>
              <a:t>30 octobre 2020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2336" y="5495278"/>
            <a:ext cx="103632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fr-CA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11277600" cy="54864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r-CA" noProof="0"/>
              <a:t>Faire glisser l'image vers l'espace réservé ou cliquer sur l'icône pour l'ajouter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2336" y="6096000"/>
            <a:ext cx="103632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A"/>
              <a:t>Cliquez pour modifier les styles du texte du masque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7155A8-A7B0-4635-BFA9-09E694526C3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74ADC5-641A-4DD3-BA64-95F8A9E07624}" type="datetime4">
              <a:rPr lang="fr-CA"/>
              <a:pPr>
                <a:defRPr/>
              </a:pPr>
              <a:t>30 octobre 2020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16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r-CA"/>
              <a:t>Cliquez et modifiez le titre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0"/>
            <a:ext cx="101600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1277600" y="0"/>
            <a:ext cx="9144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1277600" y="5486400"/>
            <a:ext cx="9144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6025" y="5648325"/>
            <a:ext cx="731838" cy="396875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800" smtClean="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D34B068-EEB5-45D7-B186-4DAA76CC583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10510837" y="3987801"/>
            <a:ext cx="2366963" cy="4873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475119" y="1585119"/>
            <a:ext cx="2438400" cy="4873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04850E5-6795-4593-A363-326F1C04AD44}" type="datetime4">
              <a:rPr lang="fr-CA"/>
              <a:pPr>
                <a:defRPr/>
              </a:pPr>
              <a:t>30 octobre 2020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6" r:id="rId1"/>
    <p:sldLayoutId id="2147483817" r:id="rId2"/>
    <p:sldLayoutId id="2147483815" r:id="rId3"/>
    <p:sldLayoutId id="2147483814" r:id="rId4"/>
    <p:sldLayoutId id="2147483813" r:id="rId5"/>
    <p:sldLayoutId id="2147483812" r:id="rId6"/>
    <p:sldLayoutId id="2147483811" r:id="rId7"/>
    <p:sldLayoutId id="2147483810" r:id="rId8"/>
    <p:sldLayoutId id="2147483809" r:id="rId9"/>
    <p:sldLayoutId id="2147483808" r:id="rId10"/>
    <p:sldLayoutId id="2147483807" r:id="rId11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4600" kern="1200" spc="-1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9pPr>
    </p:titleStyle>
    <p:bodyStyle>
      <a:lvl1pPr marL="3429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4888" indent="-228600" algn="l" rtl="0" fontAlgn="base">
        <a:spcBef>
          <a:spcPct val="20000"/>
        </a:spcBef>
        <a:spcAft>
          <a:spcPct val="0"/>
        </a:spcAft>
        <a:buClr>
          <a:srgbClr val="D2CB6C"/>
        </a:buClr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28600" algn="l" rtl="0" fontAlgn="base">
        <a:spcBef>
          <a:spcPct val="20000"/>
        </a:spcBef>
        <a:spcAft>
          <a:spcPct val="0"/>
        </a:spcAft>
        <a:buClr>
          <a:srgbClr val="95A39D"/>
        </a:buClr>
        <a:buFont typeface="Arial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163" indent="-228600" algn="l" rtl="0" fontAlgn="base">
        <a:spcBef>
          <a:spcPct val="20000"/>
        </a:spcBef>
        <a:spcAft>
          <a:spcPct val="0"/>
        </a:spcAft>
        <a:buClr>
          <a:srgbClr val="C89F5D"/>
        </a:buClr>
        <a:buFont typeface="Arial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hyperlink" Target="mailto:secretariat@ascq.org" TargetMode="External"/><Relationship Id="rId5" Type="http://schemas.openxmlformats.org/officeDocument/2006/relationships/image" Target="../media/image2.jpeg"/><Relationship Id="rId4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1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2286933" y="321670"/>
            <a:ext cx="9088783" cy="1143000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fr-CA" sz="4000" b="1" spc="0" dirty="0">
              <a:ln w="900" cmpd="sng">
                <a:solidFill>
                  <a:srgbClr val="000000">
                    <a:alpha val="55000"/>
                  </a:srgbClr>
                </a:solidFill>
                <a:prstDash val="solid"/>
              </a:ln>
              <a:solidFill>
                <a:srgbClr val="E86921"/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pic>
        <p:nvPicPr>
          <p:cNvPr id="43048" name="Espace réservé du contenu 4" descr="logoASCQvecto www.jp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5"/>
          <a:srcRect l="-1266" r="70026"/>
          <a:stretch>
            <a:fillRect/>
          </a:stretch>
        </p:blipFill>
        <p:spPr bwMode="auto">
          <a:xfrm>
            <a:off x="658300" y="707004"/>
            <a:ext cx="658812" cy="63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Espace réservé du contenu 2"/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84137" y="5648325"/>
            <a:ext cx="11083535" cy="1209675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fr-CA" sz="1300" b="1" dirty="0"/>
          </a:p>
          <a:p>
            <a:pPr fontAlgn="auto">
              <a:spcAft>
                <a:spcPts val="0"/>
              </a:spcAft>
              <a:defRPr/>
            </a:pPr>
            <a:r>
              <a:rPr lang="fr-CA" sz="2400" b="1" dirty="0"/>
              <a:t>Pour information : </a:t>
            </a:r>
            <a:r>
              <a:rPr lang="fr-CA" sz="2400" dirty="0">
                <a:solidFill>
                  <a:schemeClr val="tx2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secretariat@ascq.org</a:t>
            </a:r>
            <a:endParaRPr lang="fr-CA" sz="2400" dirty="0">
              <a:solidFill>
                <a:schemeClr val="tx2"/>
              </a:solidFill>
            </a:endParaRPr>
          </a:p>
        </p:txBody>
      </p:sp>
      <p:graphicFrame>
        <p:nvGraphicFramePr>
          <p:cNvPr id="3" name="Espace réservé du contenu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31465338"/>
              </p:ext>
            </p:extLst>
          </p:nvPr>
        </p:nvGraphicFramePr>
        <p:xfrm>
          <a:off x="990496" y="1565642"/>
          <a:ext cx="9270815" cy="376769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281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18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472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765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0154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100" dirty="0">
                          <a:solidFill>
                            <a:schemeClr val="tx1"/>
                          </a:solidFill>
                          <a:effectLst/>
                        </a:rPr>
                        <a:t>Date </a:t>
                      </a:r>
                      <a:endParaRPr lang="fr-CA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100" dirty="0">
                          <a:solidFill>
                            <a:schemeClr val="tx1"/>
                          </a:solidFill>
                          <a:effectLst/>
                        </a:rPr>
                        <a:t>Heure</a:t>
                      </a:r>
                      <a:endParaRPr lang="fr-CA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100" dirty="0">
                          <a:solidFill>
                            <a:schemeClr val="tx1"/>
                          </a:solidFill>
                          <a:effectLst/>
                        </a:rPr>
                        <a:t>Description</a:t>
                      </a:r>
                      <a:endParaRPr lang="fr-CA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100" dirty="0">
                          <a:solidFill>
                            <a:schemeClr val="tx1"/>
                          </a:solidFill>
                          <a:effectLst/>
                        </a:rPr>
                        <a:t>Lieu</a:t>
                      </a:r>
                      <a:endParaRPr lang="fr-CA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070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100" dirty="0">
                          <a:solidFill>
                            <a:schemeClr val="tx1"/>
                          </a:solidFill>
                          <a:effectLst/>
                        </a:rPr>
                        <a:t>30 novembre 2020</a:t>
                      </a:r>
                      <a:endParaRPr lang="fr-CA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23h59</a:t>
                      </a:r>
                      <a:endParaRPr lang="fr-CA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100" dirty="0">
                          <a:solidFill>
                            <a:schemeClr val="tx1"/>
                          </a:solidFill>
                          <a:effectLst/>
                        </a:rPr>
                        <a:t>Date</a:t>
                      </a:r>
                      <a:r>
                        <a:rPr lang="fr-CA" sz="1100" baseline="0" dirty="0">
                          <a:solidFill>
                            <a:schemeClr val="tx1"/>
                          </a:solidFill>
                          <a:effectLst/>
                        </a:rPr>
                        <a:t> limite de dépôt des portfolios pour l’évaluation 2020</a:t>
                      </a:r>
                      <a:endParaRPr lang="fr-CA" sz="1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CA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N/A</a:t>
                      </a:r>
                      <a:endParaRPr lang="fr-CA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070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100" dirty="0">
                          <a:solidFill>
                            <a:schemeClr val="tx1"/>
                          </a:solidFill>
                          <a:effectLst/>
                        </a:rPr>
                        <a:t>Date à venir début année 2021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CA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100" dirty="0">
                          <a:solidFill>
                            <a:schemeClr val="tx1"/>
                          </a:solidFill>
                          <a:effectLst/>
                        </a:rPr>
                        <a:t>9h30 à 11h30</a:t>
                      </a:r>
                      <a:endParaRPr lang="fr-CA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100" dirty="0">
                          <a:solidFill>
                            <a:schemeClr val="tx1"/>
                          </a:solidFill>
                          <a:effectLst/>
                        </a:rPr>
                        <a:t>Examen de certification</a:t>
                      </a:r>
                      <a:endParaRPr lang="fr-CA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r>
                        <a:rPr lang="fr-CA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Ville Repentigny</a:t>
                      </a:r>
                    </a:p>
                    <a:p>
                      <a:r>
                        <a:rPr lang="fr-CA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Salle de formation Quartier général</a:t>
                      </a:r>
                    </a:p>
                    <a:p>
                      <a:r>
                        <a:rPr lang="fr-CA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Porte C, 2</a:t>
                      </a:r>
                      <a:r>
                        <a:rPr lang="fr-CA" sz="1100" kern="1200" baseline="300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ième</a:t>
                      </a:r>
                      <a:r>
                        <a:rPr lang="fr-CA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étage</a:t>
                      </a:r>
                    </a:p>
                    <a:p>
                      <a:r>
                        <a:rPr lang="fr-CA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Montée des Arsenaux</a:t>
                      </a:r>
                    </a:p>
                    <a:p>
                      <a:r>
                        <a:rPr lang="fr-CA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Repentigny, </a:t>
                      </a:r>
                      <a:r>
                        <a:rPr lang="fr-CA" sz="11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Qc</a:t>
                      </a:r>
                      <a:r>
                        <a:rPr lang="fr-CA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(J5Z 2C1)</a:t>
                      </a:r>
                    </a:p>
                    <a:p>
                      <a:endParaRPr lang="fr-CA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070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100" dirty="0">
                          <a:solidFill>
                            <a:schemeClr val="tx1"/>
                          </a:solidFill>
                          <a:effectLst/>
                        </a:rPr>
                        <a:t>Date à venir début année 2021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CA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CA" sz="1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100" dirty="0">
                          <a:solidFill>
                            <a:schemeClr val="tx1"/>
                          </a:solidFill>
                          <a:effectLst/>
                        </a:rPr>
                        <a:t>9h30 à 11h30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100" dirty="0">
                          <a:solidFill>
                            <a:schemeClr val="tx1"/>
                          </a:solidFill>
                          <a:effectLst/>
                        </a:rPr>
                        <a:t>Examen de certification </a:t>
                      </a:r>
                      <a:endParaRPr lang="fr-CA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solidFill>
                            <a:schemeClr val="tx1"/>
                          </a:solidFill>
                          <a:effectLst/>
                        </a:rPr>
                        <a:t>Centre sportif Marc-Simoneau – Salle 105AB</a:t>
                      </a:r>
                    </a:p>
                    <a:p>
                      <a:r>
                        <a:rPr lang="fr-CA" sz="11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3500 rue Cambronne</a:t>
                      </a:r>
                    </a:p>
                    <a:p>
                      <a:r>
                        <a:rPr lang="fr-CA" sz="1100" b="0" i="0" u="none" strike="noStrike" kern="1200" baseline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Québec QC (G1E 6V1)</a:t>
                      </a:r>
                      <a:endParaRPr lang="fr-CA" sz="11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fr-FR" sz="11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2070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100" dirty="0">
                          <a:solidFill>
                            <a:schemeClr val="tx1"/>
                          </a:solidFill>
                          <a:effectLst/>
                        </a:rPr>
                        <a:t> Remis par la poste</a:t>
                      </a:r>
                      <a:endParaRPr lang="fr-CA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100" dirty="0">
                          <a:solidFill>
                            <a:schemeClr val="tx1"/>
                          </a:solidFill>
                          <a:effectLst/>
                        </a:rPr>
                        <a:t>Remise officielle des certifications - cohorte 2019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À déterminer</a:t>
                      </a:r>
                      <a:endParaRPr lang="fr-CA" sz="1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CA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CA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779720" y="362415"/>
            <a:ext cx="10160000" cy="1143000"/>
          </a:xfrm>
        </p:spPr>
        <p:txBody>
          <a:bodyPr/>
          <a:lstStyle/>
          <a:p>
            <a:pPr algn="ctr"/>
            <a:r>
              <a:rPr lang="en-CA" sz="3600" b="1" dirty="0" err="1"/>
              <a:t>Calendrier</a:t>
            </a:r>
            <a:r>
              <a:rPr lang="en-CA" sz="3600" b="1" dirty="0"/>
              <a:t> des </a:t>
            </a:r>
            <a:r>
              <a:rPr lang="en-CA" sz="3600" b="1" dirty="0" err="1"/>
              <a:t>activités</a:t>
            </a:r>
            <a:r>
              <a:rPr lang="en-CA" sz="3600" b="1" dirty="0"/>
              <a:t> de certification 2020</a:t>
            </a:r>
            <a:endParaRPr lang="fr-CA" sz="3600" b="1" dirty="0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jdacency">
  <a:themeElements>
    <a:clrScheme name="Personnalisée 15">
      <a:dk1>
        <a:srgbClr val="2F2B20"/>
      </a:dk1>
      <a:lt1>
        <a:srgbClr val="FFFFFF"/>
      </a:lt1>
      <a:dk2>
        <a:srgbClr val="E86921"/>
      </a:dk2>
      <a:lt2>
        <a:srgbClr val="DFDCB7"/>
      </a:lt2>
      <a:accent1>
        <a:srgbClr val="15075F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Ajd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jd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2856</TotalTime>
  <Words>129</Words>
  <Application>Microsoft Office PowerPoint</Application>
  <PresentationFormat>Widescreen</PresentationFormat>
  <Paragraphs>48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Cambria</vt:lpstr>
      <vt:lpstr>Ajdacency</vt:lpstr>
      <vt:lpstr>Calendrier des activités de certification 2020</vt:lpstr>
    </vt:vector>
  </TitlesOfParts>
  <Company>CNDF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RAPPORT ANNUEL 2014</dc:title>
  <dc:creator>Dufour Guy</dc:creator>
  <cp:lastModifiedBy>utilisateur</cp:lastModifiedBy>
  <cp:revision>128</cp:revision>
  <dcterms:created xsi:type="dcterms:W3CDTF">2015-01-14T10:32:46Z</dcterms:created>
  <dcterms:modified xsi:type="dcterms:W3CDTF">2020-10-30T08:43:12Z</dcterms:modified>
</cp:coreProperties>
</file>