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88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351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466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945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179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02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96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631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734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946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66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4F7DF-6B3D-47AB-B045-36CFEB998D94}" type="datetimeFigureOut">
              <a:rPr lang="fr-CA" smtClean="0"/>
              <a:t>2018-04-27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F676E-446F-4F46-A4C6-AC8814F950F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783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3922" y="899592"/>
            <a:ext cx="5829300" cy="792089"/>
          </a:xfrm>
        </p:spPr>
        <p:txBody>
          <a:bodyPr>
            <a:noAutofit/>
          </a:bodyPr>
          <a:lstStyle/>
          <a:p>
            <a:r>
              <a:rPr lang="en-CA" sz="1600" b="1" u="sng" dirty="0" smtClean="0"/>
              <a:t>Photos </a:t>
            </a:r>
            <a:r>
              <a:rPr lang="en-CA" sz="1600" b="1" u="sng" dirty="0" err="1" smtClean="0"/>
              <a:t>conférence</a:t>
            </a:r>
            <a:r>
              <a:rPr lang="en-CA" sz="1600" b="1" u="sng" dirty="0" smtClean="0"/>
              <a:t> </a:t>
            </a:r>
            <a:br>
              <a:rPr lang="en-CA" sz="1600" b="1" u="sng" dirty="0" smtClean="0"/>
            </a:br>
            <a:r>
              <a:rPr lang="en-CA" sz="1600" b="1" u="sng" dirty="0" smtClean="0"/>
              <a:t>17 </a:t>
            </a:r>
            <a:r>
              <a:rPr lang="en-CA" sz="1600" b="1" u="sng" dirty="0" err="1" smtClean="0"/>
              <a:t>avril</a:t>
            </a:r>
            <a:r>
              <a:rPr lang="en-CA" sz="1600" b="1" u="sng" dirty="0" smtClean="0"/>
              <a:t> 2018</a:t>
            </a:r>
            <a:br>
              <a:rPr lang="en-CA" sz="1600" b="1" u="sng" dirty="0" smtClean="0"/>
            </a:br>
            <a:endParaRPr lang="fr-CA" sz="1600" b="1" u="sng" dirty="0"/>
          </a:p>
        </p:txBody>
      </p:sp>
      <p:pic>
        <p:nvPicPr>
          <p:cNvPr id="1026" name="Picture 2" descr="C:\Users\ascq2\Desktop\Nouveau dossier\DSC_03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2699792"/>
            <a:ext cx="269779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cq2\Desktop\Nouveau dossier\DSC_035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06" y="2699792"/>
            <a:ext cx="25247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cq2\Desktop\Nouveau dossier\DSC_03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4860032"/>
            <a:ext cx="2697799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cq2\Desktop\Nouveau dossier\DSC_038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706" y="4860032"/>
            <a:ext cx="2561516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725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Photos conférence  17 avril 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 conférence  17 avril 2018 </dc:title>
  <dc:creator>ascq2</dc:creator>
  <cp:lastModifiedBy>ascq2</cp:lastModifiedBy>
  <cp:revision>1</cp:revision>
  <dcterms:created xsi:type="dcterms:W3CDTF">2018-04-27T14:15:53Z</dcterms:created>
  <dcterms:modified xsi:type="dcterms:W3CDTF">2018-04-27T14:24:45Z</dcterms:modified>
</cp:coreProperties>
</file>